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1" r:id="rId3"/>
    <p:sldId id="257" r:id="rId4"/>
    <p:sldId id="363" r:id="rId5"/>
    <p:sldId id="280" r:id="rId6"/>
    <p:sldId id="365" r:id="rId7"/>
    <p:sldId id="364" r:id="rId8"/>
    <p:sldId id="376" r:id="rId9"/>
    <p:sldId id="367" r:id="rId10"/>
    <p:sldId id="366" r:id="rId11"/>
    <p:sldId id="368" r:id="rId12"/>
    <p:sldId id="369" r:id="rId13"/>
    <p:sldId id="370" r:id="rId14"/>
    <p:sldId id="371" r:id="rId15"/>
    <p:sldId id="375" r:id="rId16"/>
    <p:sldId id="377" r:id="rId17"/>
    <p:sldId id="34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7" autoAdjust="0"/>
    <p:restoredTop sz="94660"/>
  </p:normalViewPr>
  <p:slideViewPr>
    <p:cSldViewPr snapToGrid="0">
      <p:cViewPr varScale="1">
        <p:scale>
          <a:sx n="78" d="100"/>
          <a:sy n="78" d="100"/>
        </p:scale>
        <p:origin x="73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pPr/>
              <a:t>12-05-2023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pPr/>
              <a:t>12-05-2023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lligence" TargetMode="External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uman_mind" TargetMode="External"/><Relationship Id="rId4" Type="http://schemas.openxmlformats.org/officeDocument/2006/relationships/hyperlink" Target="https://en.wikipedia.org/wiki/Machin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intelligence" TargetMode="External"/><Relationship Id="rId13" Type="http://schemas.openxmlformats.org/officeDocument/2006/relationships/hyperlink" Target="https://en.wikipedia.org/wiki/Speech_recognition" TargetMode="External"/><Relationship Id="rId3" Type="http://schemas.openxmlformats.org/officeDocument/2006/relationships/hyperlink" Target="https://dictionary.cambridge.org/dictionary/english/involve" TargetMode="External"/><Relationship Id="rId7" Type="http://schemas.openxmlformats.org/officeDocument/2006/relationships/hyperlink" Target="https://en.wikipedia.org/wiki/Computing_platform" TargetMode="External"/><Relationship Id="rId12" Type="http://schemas.openxmlformats.org/officeDocument/2006/relationships/hyperlink" Target="https://en.wikipedia.org/wiki/Natural_language_processing" TargetMode="External"/><Relationship Id="rId2" Type="http://schemas.openxmlformats.org/officeDocument/2006/relationships/hyperlink" Target="https://dictionary.cambridge.org/dictionary/english/relate" TargetMode="External"/><Relationship Id="rId16" Type="http://schemas.openxmlformats.org/officeDocument/2006/relationships/hyperlink" Target="https://en.wikipedia.org/wiki/Dialog_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reason" TargetMode="External"/><Relationship Id="rId11" Type="http://schemas.openxmlformats.org/officeDocument/2006/relationships/hyperlink" Target="https://en.wikipedia.org/wiki/Automated_reasoning" TargetMode="External"/><Relationship Id="rId5" Type="http://schemas.openxmlformats.org/officeDocument/2006/relationships/hyperlink" Target="https://dictionary.cambridge.org/dictionary/english/thinking" TargetMode="External"/><Relationship Id="rId15" Type="http://schemas.openxmlformats.org/officeDocument/2006/relationships/hyperlink" Target="https://en.wikipedia.org/wiki/Human%E2%80%93computer_interaction" TargetMode="External"/><Relationship Id="rId10" Type="http://schemas.openxmlformats.org/officeDocument/2006/relationships/hyperlink" Target="https://en.wikipedia.org/wiki/Machine_learning" TargetMode="External"/><Relationship Id="rId4" Type="http://schemas.openxmlformats.org/officeDocument/2006/relationships/hyperlink" Target="https://dictionary.cambridge.org/dictionary/english/process" TargetMode="External"/><Relationship Id="rId9" Type="http://schemas.openxmlformats.org/officeDocument/2006/relationships/hyperlink" Target="https://en.wikipedia.org/wiki/Signal_processing" TargetMode="External"/><Relationship Id="rId14" Type="http://schemas.openxmlformats.org/officeDocument/2006/relationships/hyperlink" Target="https://en.wikipedia.org/wiki/Computer_vis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1574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 to AI,ML,DL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C8E8C0-0C92-4DF4-AB87-BD99CD38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253"/>
            <a:ext cx="10134600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1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Personal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C7048-0C90-4047-B1E3-544E25525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14196"/>
            <a:ext cx="9144000" cy="46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D9294B-5273-4ABE-A7D4-6C55E063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1539552"/>
            <a:ext cx="4273421" cy="4460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3448C5-B5B3-4971-B4A9-F5FE935F2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09687"/>
            <a:ext cx="541020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Face/Object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261E-6505-4E77-9584-2A53A881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5" y="1539551"/>
            <a:ext cx="5165530" cy="4672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62027-A6A9-48BC-993A-C772AFBA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65" y="1539551"/>
            <a:ext cx="5003800" cy="467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Healthcare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F7F59-8402-4097-87CA-70C01F531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9" y="1343682"/>
            <a:ext cx="5190931" cy="5149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90EDF-F6F6-4070-B2BE-EE769E766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69" y="1296955"/>
            <a:ext cx="5190931" cy="51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29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B0FD6-7E4C-4298-8122-3ABD0320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478618"/>
            <a:ext cx="9535886" cy="47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2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in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3BDC6-1AB8-40EB-9690-D9AB96E1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5" y="2017957"/>
            <a:ext cx="5640465" cy="4009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1BE0C5-634C-4C62-9F31-57F0B7DC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5" y="2017956"/>
            <a:ext cx="6059607" cy="39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29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22 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Sagar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Mysore,NIT-Imphal,etc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AI,ML and Deep Learning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Cognitive Computing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Artificial Intelligence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History of AI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 </a:t>
            </a:r>
            <a:r>
              <a:rPr lang="en-US" dirty="0">
                <a:hlinkClick r:id="rId2" tooltip="Computer science"/>
              </a:rPr>
              <a:t>computer science</a:t>
            </a:r>
            <a:r>
              <a:rPr lang="en-US" dirty="0"/>
              <a:t>, </a:t>
            </a:r>
            <a:r>
              <a:rPr lang="en-US" b="1" dirty="0"/>
              <a:t>artificial intelligence</a:t>
            </a:r>
            <a:r>
              <a:rPr lang="en-US" dirty="0"/>
              <a:t> (</a:t>
            </a:r>
            <a:r>
              <a:rPr lang="en-US" b="1" dirty="0"/>
              <a:t>AI</a:t>
            </a:r>
            <a:r>
              <a:rPr lang="en-US" dirty="0"/>
              <a:t>), sometimes called </a:t>
            </a:r>
            <a:r>
              <a:rPr lang="en-US" b="1" dirty="0"/>
              <a:t>machine intelligence</a:t>
            </a:r>
            <a:r>
              <a:rPr lang="en-US" dirty="0"/>
              <a:t>, is </a:t>
            </a:r>
            <a:r>
              <a:rPr lang="en-US" dirty="0">
                <a:hlinkClick r:id="rId3" tooltip="Intelligence"/>
              </a:rPr>
              <a:t>intelligence</a:t>
            </a:r>
            <a:r>
              <a:rPr lang="en-US" dirty="0"/>
              <a:t> demonstrated by </a:t>
            </a:r>
            <a:r>
              <a:rPr lang="en-US" dirty="0">
                <a:hlinkClick r:id="rId4" tooltip="Machine"/>
              </a:rPr>
              <a:t>machines</a:t>
            </a:r>
            <a:r>
              <a:rPr lang="en-US" dirty="0"/>
              <a:t>, in contrast to the </a:t>
            </a:r>
            <a:r>
              <a:rPr lang="en-US" b="1" dirty="0"/>
              <a:t>natural intelligence</a:t>
            </a:r>
            <a:r>
              <a:rPr lang="en-US" dirty="0"/>
              <a:t> displayed by humans. Colloquially, the term "artificial intelligence" is often used to describe machines (or computers) that mimic "cognitive" functions that humans associate with the </a:t>
            </a:r>
            <a:r>
              <a:rPr lang="en-US" dirty="0">
                <a:hlinkClick r:id="rId5" tooltip="Human mind"/>
              </a:rPr>
              <a:t>human mind</a:t>
            </a:r>
            <a:r>
              <a:rPr lang="en-US" dirty="0"/>
              <a:t>, such as "learning" and "problem solving"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Cognitive Computing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hlinkClick r:id="rId2" tooltip="relating"/>
              </a:rPr>
              <a:t>Cognitive  - </a:t>
            </a:r>
          </a:p>
          <a:p>
            <a:r>
              <a:rPr lang="en-US" b="1" u="sng" dirty="0">
                <a:hlinkClick r:id="rId2" tooltip="relating"/>
              </a:rPr>
              <a:t>Relating</a:t>
            </a:r>
            <a:r>
              <a:rPr lang="en-US" b="1" dirty="0"/>
              <a:t> to or </a:t>
            </a:r>
            <a:r>
              <a:rPr lang="en-US" b="1" dirty="0">
                <a:hlinkClick r:id="rId3" tooltip="involving"/>
              </a:rPr>
              <a:t>involving</a:t>
            </a:r>
            <a:r>
              <a:rPr lang="en-US" b="1" dirty="0"/>
              <a:t> the </a:t>
            </a:r>
            <a:r>
              <a:rPr lang="en-US" b="1" dirty="0">
                <a:hlinkClick r:id="rId4" tooltip="processes"/>
              </a:rPr>
              <a:t>processes</a:t>
            </a:r>
            <a:r>
              <a:rPr lang="en-US" b="1" dirty="0"/>
              <a:t> of </a:t>
            </a:r>
            <a:r>
              <a:rPr lang="en-US" b="1" dirty="0">
                <a:hlinkClick r:id="rId5" tooltip="thinking"/>
              </a:rPr>
              <a:t>thinking</a:t>
            </a:r>
            <a:r>
              <a:rPr lang="en-US" b="1" dirty="0"/>
              <a:t> and </a:t>
            </a:r>
            <a:r>
              <a:rPr lang="en-US" b="1" dirty="0">
                <a:hlinkClick r:id="rId6" tooltip="reasoning"/>
              </a:rPr>
              <a:t>reasoning</a:t>
            </a:r>
            <a:endParaRPr lang="en-US" b="1" dirty="0"/>
          </a:p>
          <a:p>
            <a:r>
              <a:rPr lang="en-US" b="1" dirty="0"/>
              <a:t>Cognitive computing</a:t>
            </a:r>
            <a:r>
              <a:rPr lang="en-US" dirty="0"/>
              <a:t> (</a:t>
            </a:r>
            <a:r>
              <a:rPr lang="en-US" b="1" dirty="0"/>
              <a:t>CC</a:t>
            </a:r>
            <a:r>
              <a:rPr lang="en-US" dirty="0"/>
              <a:t>) describes </a:t>
            </a:r>
            <a:r>
              <a:rPr lang="en-US" dirty="0">
                <a:hlinkClick r:id="rId7" tooltip="Computing platform"/>
              </a:rPr>
              <a:t>technology platforms</a:t>
            </a:r>
            <a:r>
              <a:rPr lang="en-US" dirty="0"/>
              <a:t> that, broadly speaking, are based on the scientific disciplines of </a:t>
            </a:r>
            <a:r>
              <a:rPr lang="en-US" dirty="0">
                <a:hlinkClick r:id="rId8" tooltip="Artificial intelligence"/>
              </a:rPr>
              <a:t>artificial intelligence</a:t>
            </a:r>
            <a:r>
              <a:rPr lang="en-US" dirty="0"/>
              <a:t> and </a:t>
            </a:r>
            <a:r>
              <a:rPr lang="en-US" dirty="0">
                <a:hlinkClick r:id="rId9" tooltip="Signal processing"/>
              </a:rPr>
              <a:t>signal processing</a:t>
            </a:r>
            <a:r>
              <a:rPr lang="en-US" dirty="0"/>
              <a:t>. These platforms encompass </a:t>
            </a:r>
            <a:r>
              <a:rPr lang="en-US" dirty="0">
                <a:hlinkClick r:id="rId10" tooltip="Machine learning"/>
              </a:rPr>
              <a:t>machine learning</a:t>
            </a:r>
            <a:r>
              <a:rPr lang="en-US" dirty="0"/>
              <a:t>, </a:t>
            </a:r>
            <a:r>
              <a:rPr lang="en-US" dirty="0">
                <a:hlinkClick r:id="rId11" tooltip="Automated reasoning"/>
              </a:rPr>
              <a:t>reasoning</a:t>
            </a:r>
            <a:r>
              <a:rPr lang="en-US" dirty="0"/>
              <a:t>, </a:t>
            </a:r>
            <a:r>
              <a:rPr lang="en-US" dirty="0">
                <a:hlinkClick r:id="rId12" tooltip="Natural language processing"/>
              </a:rPr>
              <a:t>natural language processing</a:t>
            </a:r>
            <a:r>
              <a:rPr lang="en-US" dirty="0"/>
              <a:t>, </a:t>
            </a:r>
            <a:r>
              <a:rPr lang="en-US" dirty="0">
                <a:hlinkClick r:id="rId13" tooltip="Speech recognition"/>
              </a:rPr>
              <a:t>speech recognition</a:t>
            </a:r>
            <a:r>
              <a:rPr lang="en-US" dirty="0"/>
              <a:t> and </a:t>
            </a:r>
            <a:r>
              <a:rPr lang="en-US" dirty="0">
                <a:hlinkClick r:id="rId14" tooltip="Computer vision"/>
              </a:rPr>
              <a:t>vision</a:t>
            </a:r>
            <a:r>
              <a:rPr lang="en-US" dirty="0"/>
              <a:t> (object recognition), </a:t>
            </a:r>
            <a:r>
              <a:rPr lang="en-US" dirty="0">
                <a:hlinkClick r:id="rId15" tooltip="Human–computer interaction"/>
              </a:rPr>
              <a:t>human–computer interaction</a:t>
            </a:r>
            <a:r>
              <a:rPr lang="en-US" dirty="0"/>
              <a:t>, </a:t>
            </a:r>
            <a:r>
              <a:rPr lang="en-US" dirty="0">
                <a:hlinkClick r:id="rId16" tooltip="Dialog system"/>
              </a:rPr>
              <a:t>dialog</a:t>
            </a:r>
            <a:r>
              <a:rPr lang="en-US" dirty="0"/>
              <a:t> and narrative generation, among other technologies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66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AI/ML/DL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C7DA0E-04D5-4830-B98D-BC00BA6A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5" y="1662111"/>
            <a:ext cx="9078686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D26BC-EF1E-49DD-B6B5-8B8E084C8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7" y="1492898"/>
            <a:ext cx="10565585" cy="52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3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82A4D-6480-4555-9CA1-184EE9C00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47700"/>
            <a:ext cx="9525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EF5C9-A694-4C2E-9725-BE92D289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4" y="1446245"/>
            <a:ext cx="9527171" cy="53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4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10348</TotalTime>
  <Words>511</Words>
  <Application>Microsoft Office PowerPoint</Application>
  <PresentationFormat>Widescreen</PresentationFormat>
  <Paragraphs>127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Introduction to AI,ML,DL</vt:lpstr>
      <vt:lpstr>Introduction</vt:lpstr>
      <vt:lpstr>Topics</vt:lpstr>
      <vt:lpstr>What is Artificial Intelligence ?</vt:lpstr>
      <vt:lpstr>What is Cognitive Computing ?</vt:lpstr>
      <vt:lpstr>What is AI/ML/DL ?</vt:lpstr>
      <vt:lpstr>What is Artificial Intelligence ?</vt:lpstr>
      <vt:lpstr>AI – History</vt:lpstr>
      <vt:lpstr>Google’s AI Products</vt:lpstr>
      <vt:lpstr>Google’s AI Products</vt:lpstr>
      <vt:lpstr>Personal Assistants</vt:lpstr>
      <vt:lpstr>Recommendation Systems</vt:lpstr>
      <vt:lpstr>Face/Object detection</vt:lpstr>
      <vt:lpstr>AI – Healthcare chatbots</vt:lpstr>
      <vt:lpstr>AI – History</vt:lpstr>
      <vt:lpstr>AI in News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raghu prasad konandur</cp:lastModifiedBy>
  <cp:revision>645</cp:revision>
  <dcterms:created xsi:type="dcterms:W3CDTF">2017-06-25T15:07:02Z</dcterms:created>
  <dcterms:modified xsi:type="dcterms:W3CDTF">2023-05-12T13:58:04Z</dcterms:modified>
</cp:coreProperties>
</file>